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3" r:id="rId2"/>
    <p:sldId id="300" r:id="rId3"/>
    <p:sldId id="293" r:id="rId4"/>
    <p:sldId id="304" r:id="rId5"/>
    <p:sldId id="292" r:id="rId6"/>
    <p:sldId id="301" r:id="rId7"/>
    <p:sldId id="289" r:id="rId8"/>
    <p:sldId id="29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47" autoAdjust="0"/>
    <p:restoredTop sz="94014" autoAdjust="0"/>
  </p:normalViewPr>
  <p:slideViewPr>
    <p:cSldViewPr>
      <p:cViewPr varScale="1">
        <p:scale>
          <a:sx n="74" d="100"/>
          <a:sy n="74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\Desktop\ФОТО 11\Фото лето 11\IMG_4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Work\Desktop\ФОТО 11\Фото лето 11\IMG_0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214678" cy="241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Work\Desktop\ФОТО 11\Фото лето 11\IMG_4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071942"/>
            <a:ext cx="3071802" cy="230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ФОТО 11\УОУ\IMG_0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690962" cy="2768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Work\Desktop\ФОТО 11\УОУ\IMG_0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56" y="1071546"/>
            <a:ext cx="3823943" cy="2867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Work\Desktop\ФОТО 11\УОУ\IMG_0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3643338" cy="2732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Work\Desktop\ФОТО 11\УОУ\IMG_0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00504"/>
            <a:ext cx="3609613" cy="2707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ork\Desktop\ФОТО 11\Продолж. фото\IMG_4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256"/>
            <a:ext cx="3071802" cy="2303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Work\Desktop\ФОТО 11\Продолж. фото\IMG_4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2732486" cy="36433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C:\Users\Work\Desktop\ФОТО 11\Продолж. фото\IMG_4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000108"/>
            <a:ext cx="3524274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C:\Users\Work\Desktop\ФОТО 11\Продолж. фото\IMG_4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143380"/>
            <a:ext cx="3238491" cy="242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C:\Users\Work\Desktop\ФОТО 11\ФОТО Зелёный наряд\фото продолж\DSCN02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00042"/>
            <a:ext cx="2411015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ork\Desktop\ФОТО 11\Фото лето 11\IMG_4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725335" cy="279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Work\Desktop\ФОТО 11\Фото лето 11\IMG_3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561945" cy="267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Work\Desktop\ФОТО 11\Фото лето 11\IMG_3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429132"/>
            <a:ext cx="2714612" cy="203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Work\Desktop\ФОТО 11\Фото лето 11\IMG_3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429132"/>
            <a:ext cx="2809863" cy="210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ork\Desktop\IMG_0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929066"/>
            <a:ext cx="3450698" cy="2588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Work\Desktop\ФОТО 11\УОУ\IMG_0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667151" cy="275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Work\Desktop\ФОТО 11\УОУ\IMG_0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3810025" cy="2857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Work\Desktop\ФОТО 11\УОУ\IMG_0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286124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ork\Desktop\ФОТО 11\ФОТО Зелёный наряд\DSCN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10876"/>
            <a:ext cx="3143272" cy="23574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C:\Users\Work\Desktop\ФОТО 11\ФОТО Зелёный наряд\DSCN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323852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Work\Desktop\ФОТО 11\ФОТО Зелёный наряд\DSCN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429132"/>
            <a:ext cx="3000396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i="1" dirty="0" smtClean="0"/>
              <a:t>Итоги смотра выявили следующих победителей:</a:t>
            </a:r>
            <a:endParaRPr lang="ru-RU" sz="31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1 место – ООШ с. Михайловка,</a:t>
            </a:r>
          </a:p>
          <a:p>
            <a:pPr>
              <a:buNone/>
            </a:pPr>
            <a:r>
              <a:rPr lang="ru-RU" dirty="0" smtClean="0"/>
              <a:t>     2 место - СОШ с углубленным изучением отдельных предметов № 3, ООШ с. </a:t>
            </a:r>
            <a:r>
              <a:rPr lang="ru-RU" dirty="0" err="1" smtClean="0"/>
              <a:t>Вязово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3 место -гимназия № 1 </a:t>
            </a:r>
          </a:p>
          <a:p>
            <a:pPr>
              <a:buNone/>
            </a:pPr>
            <a:r>
              <a:rPr lang="ru-RU" dirty="0" smtClean="0"/>
              <a:t>   МОУ СОШ с углубленным изучением отдельных предметов № 2.</a:t>
            </a:r>
          </a:p>
          <a:p>
            <a:pPr>
              <a:buNone/>
            </a:pPr>
            <a:r>
              <a:rPr lang="ru-RU" dirty="0" smtClean="0"/>
              <a:t>   Среди МДОУ:         1 место – </a:t>
            </a:r>
            <a:r>
              <a:rPr lang="ru-RU" dirty="0" err="1" smtClean="0"/>
              <a:t>д</a:t>
            </a:r>
            <a:r>
              <a:rPr lang="ru-RU" dirty="0" smtClean="0"/>
              <a:t>/с № 1, </a:t>
            </a:r>
            <a:r>
              <a:rPr lang="ru-RU" dirty="0" err="1" smtClean="0"/>
              <a:t>д</a:t>
            </a:r>
            <a:r>
              <a:rPr lang="ru-RU" dirty="0" smtClean="0"/>
              <a:t>/с № 2</a:t>
            </a:r>
          </a:p>
          <a:p>
            <a:pPr>
              <a:buNone/>
            </a:pPr>
            <a:r>
              <a:rPr lang="ru-RU" dirty="0" smtClean="0"/>
              <a:t>                                  2 место – </a:t>
            </a:r>
            <a:r>
              <a:rPr lang="ru-RU" dirty="0" err="1" smtClean="0"/>
              <a:t>д</a:t>
            </a:r>
            <a:r>
              <a:rPr lang="ru-RU" dirty="0" smtClean="0"/>
              <a:t>/с Б. Попово</a:t>
            </a:r>
          </a:p>
          <a:p>
            <a:pPr>
              <a:buNone/>
            </a:pPr>
            <a:r>
              <a:rPr lang="ru-RU" dirty="0" smtClean="0"/>
              <a:t>                                  3 место – </a:t>
            </a:r>
            <a:r>
              <a:rPr lang="ru-RU" dirty="0" err="1" smtClean="0"/>
              <a:t>д</a:t>
            </a:r>
            <a:r>
              <a:rPr lang="ru-RU" dirty="0" smtClean="0"/>
              <a:t>/с </a:t>
            </a:r>
            <a:r>
              <a:rPr lang="ru-RU" dirty="0" err="1" smtClean="0"/>
              <a:t>с</a:t>
            </a:r>
            <a:r>
              <a:rPr lang="ru-RU" dirty="0" smtClean="0"/>
              <a:t>. Троекурово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    Правильно осуществляемое трудовое воспитание, непосредственное участие школьников в общественно – полезном, производительном труде, является действительным фактором гражданского взросления, морального и интеллектуального формирования личности, её физического развития. Как бы, не сложилась дальнейшая судьба выпускников школы, трудовые умения и закалка потребуются им в любой сфере деятельности.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336</TotalTime>
  <Words>136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 Итоги смотра выявили следующих победителей: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проектно-исследовательской работы в МОУ ДОД  СЮН</dc:title>
  <dc:creator>Work</dc:creator>
  <cp:lastModifiedBy>1</cp:lastModifiedBy>
  <cp:revision>43</cp:revision>
  <dcterms:created xsi:type="dcterms:W3CDTF">2011-07-12T08:21:33Z</dcterms:created>
  <dcterms:modified xsi:type="dcterms:W3CDTF">2012-03-15T07:13:14Z</dcterms:modified>
</cp:coreProperties>
</file>