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0" r:id="rId2"/>
    <p:sldId id="283" r:id="rId3"/>
    <p:sldId id="282" r:id="rId4"/>
    <p:sldId id="284" r:id="rId5"/>
    <p:sldId id="285" r:id="rId6"/>
    <p:sldId id="286" r:id="rId7"/>
    <p:sldId id="299" r:id="rId8"/>
    <p:sldId id="28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47" autoAdjust="0"/>
    <p:restoredTop sz="94014" autoAdjust="0"/>
  </p:normalViewPr>
  <p:slideViewPr>
    <p:cSldViewPr>
      <p:cViewPr varScale="1">
        <p:scale>
          <a:sx n="74" d="100"/>
          <a:sy n="74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Результатом  деятельности учащихся на УОУ явилась районная выставка с/</a:t>
            </a:r>
            <a:r>
              <a:rPr lang="ru-RU" sz="2200" dirty="0" err="1" smtClean="0"/>
              <a:t>х</a:t>
            </a:r>
            <a:r>
              <a:rPr lang="ru-RU" sz="2200" dirty="0" smtClean="0"/>
              <a:t> продукции, которая впервые была представлена на районной ярмарке.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Work\Desktop\фотки\101CANON\IMG_4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725335" cy="2794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Work\Desktop\фотки\101CANON\IMG_4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3786215" cy="2839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Work\Desktop\фотки\101CANON\IMG_4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3000363" cy="2250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Work\Desktop\фотки\101CANON\IMG_4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572008"/>
            <a:ext cx="3047990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Work\Desktop\фотки\101CANON\IMG_43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429132"/>
            <a:ext cx="2857488" cy="214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При подведении итогов в номинации «Урожай 2011» распределились места следующим образом:</a:t>
            </a:r>
          </a:p>
          <a:p>
            <a:pPr>
              <a:buNone/>
            </a:pPr>
            <a:r>
              <a:rPr lang="ru-RU" dirty="0" smtClean="0"/>
              <a:t>   1 место – СОШ с. </a:t>
            </a:r>
            <a:r>
              <a:rPr lang="ru-RU" dirty="0" err="1" smtClean="0"/>
              <a:t>Ольховец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</a:t>
            </a:r>
            <a:r>
              <a:rPr lang="ru-RU" dirty="0" err="1" smtClean="0"/>
              <a:t>Куликовский</a:t>
            </a:r>
            <a:r>
              <a:rPr lang="ru-RU" dirty="0" smtClean="0"/>
              <a:t> филиал МОУ СОШ с.     Б.Попово</a:t>
            </a:r>
          </a:p>
          <a:p>
            <a:pPr>
              <a:buNone/>
            </a:pPr>
            <a:r>
              <a:rPr lang="ru-RU" dirty="0" smtClean="0"/>
              <a:t>  2 место – МОУ СОШ с. Троекурово</a:t>
            </a:r>
          </a:p>
          <a:p>
            <a:pPr>
              <a:buNone/>
            </a:pPr>
            <a:r>
              <a:rPr lang="ru-RU" dirty="0" smtClean="0"/>
              <a:t>                   ООШ с. </a:t>
            </a:r>
            <a:r>
              <a:rPr lang="ru-RU" dirty="0" err="1" smtClean="0"/>
              <a:t>Черепянь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3 место – МОУ СОШ с. Мокрое</a:t>
            </a:r>
          </a:p>
          <a:p>
            <a:pPr>
              <a:buNone/>
            </a:pPr>
            <a:r>
              <a:rPr lang="ru-RU" dirty="0" smtClean="0"/>
              <a:t>                   </a:t>
            </a:r>
            <a:r>
              <a:rPr lang="ru-RU" dirty="0" err="1" smtClean="0"/>
              <a:t>Шовский</a:t>
            </a:r>
            <a:r>
              <a:rPr lang="ru-RU" dirty="0" smtClean="0"/>
              <a:t> филиал МОУ СОШ с. Мокрое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Лучшие экспонаты выставки были представлены на областной выставке «Рапорт трудовых дел школьников 2011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Work\Desktop\фотки\101CANON\IMG_4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736846" cy="5052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Итог областной выставки показал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в категории «Станции» - 2 место завоевала СЮН г. Лебедянь.</a:t>
            </a:r>
          </a:p>
          <a:p>
            <a:pPr>
              <a:buNone/>
            </a:pPr>
            <a:r>
              <a:rPr lang="ru-RU" dirty="0" smtClean="0"/>
              <a:t>    номинация: «Рапорт трудовых дел 2011» -  1 место МОУ СОШ с. Троекурово</a:t>
            </a:r>
          </a:p>
          <a:p>
            <a:pPr>
              <a:buNone/>
            </a:pPr>
            <a:r>
              <a:rPr lang="ru-RU" dirty="0" smtClean="0"/>
              <a:t>   номинация : «Многообразие с/</a:t>
            </a:r>
            <a:r>
              <a:rPr lang="ru-RU" dirty="0" err="1" smtClean="0"/>
              <a:t>х</a:t>
            </a:r>
            <a:r>
              <a:rPr lang="ru-RU" dirty="0" smtClean="0"/>
              <a:t> экспонатов» - 2 место СОУ СОШ с. Большое Попово</a:t>
            </a:r>
          </a:p>
          <a:p>
            <a:pPr>
              <a:buNone/>
            </a:pPr>
            <a:r>
              <a:rPr lang="ru-RU" dirty="0" smtClean="0"/>
              <a:t>   номинация «Целитель на грядке» -  3 место МОУ СОШ п. Агроном.</a:t>
            </a: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Основная цель УПБ –это приобщение школьников к с/</a:t>
            </a:r>
            <a:r>
              <a:rPr lang="ru-RU" sz="2200" b="1" i="1" dirty="0" err="1" smtClean="0"/>
              <a:t>х</a:t>
            </a:r>
            <a:r>
              <a:rPr lang="ru-RU" sz="2200" b="1" i="1" dirty="0" smtClean="0"/>
              <a:t> труду, ориентация на будущую профессию, приобретение навыков необходимых в жизни.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В настоящее время на УОУ общей  площадью 13 га работают 7 ученических бригад.  Ученическая производственная бригада «Золотая нива» </a:t>
            </a:r>
            <a:r>
              <a:rPr lang="ru-RU" dirty="0" err="1" smtClean="0"/>
              <a:t>Куликовский</a:t>
            </a:r>
            <a:r>
              <a:rPr lang="ru-RU" dirty="0" smtClean="0"/>
              <a:t> филиал МОУ СОШ с. Большое Попово;</a:t>
            </a:r>
          </a:p>
          <a:p>
            <a:pPr>
              <a:buNone/>
            </a:pPr>
            <a:r>
              <a:rPr lang="ru-RU" dirty="0" smtClean="0"/>
              <a:t>    УПБ МОУ СОШ с. Большое Попово, </a:t>
            </a:r>
          </a:p>
          <a:p>
            <a:pPr>
              <a:buNone/>
            </a:pPr>
            <a:r>
              <a:rPr lang="ru-RU" dirty="0" smtClean="0"/>
              <a:t>    УПБ МОУ СОШ с. Троекурово,</a:t>
            </a:r>
          </a:p>
          <a:p>
            <a:pPr>
              <a:buNone/>
            </a:pPr>
            <a:r>
              <a:rPr lang="ru-RU" dirty="0" smtClean="0"/>
              <a:t>    УПБ  МОУ СОШ с. </a:t>
            </a:r>
            <a:r>
              <a:rPr lang="ru-RU" dirty="0" err="1" smtClean="0"/>
              <a:t>Ольховец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УПБ МОУ СОШ с. Мокрое «Энтузиаст»,</a:t>
            </a:r>
          </a:p>
          <a:p>
            <a:pPr>
              <a:buNone/>
            </a:pPr>
            <a:r>
              <a:rPr lang="ru-RU" dirty="0" smtClean="0"/>
              <a:t>    УПБ МОУ СОШ с. Михайловка «Пчелки»,</a:t>
            </a:r>
          </a:p>
          <a:p>
            <a:pPr>
              <a:buNone/>
            </a:pPr>
            <a:r>
              <a:rPr lang="ru-RU" dirty="0" smtClean="0"/>
              <a:t>    УПБ  МОУ СОШ п. Агроном «Радуга».</a:t>
            </a: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Наша сборная команда УПБ заняла 1 место в областном слете производственных бригад, который проходил на базе </a:t>
            </a:r>
            <a:r>
              <a:rPr lang="ru-RU" sz="1800" dirty="0" err="1" smtClean="0"/>
              <a:t>Лебедянского</a:t>
            </a:r>
            <a:r>
              <a:rPr lang="ru-RU" sz="1800" dirty="0" smtClean="0"/>
              <a:t> района. Работают в </a:t>
            </a:r>
            <a:r>
              <a:rPr lang="ru-RU" sz="1800" dirty="0" err="1" smtClean="0"/>
              <a:t>учебно</a:t>
            </a:r>
            <a:r>
              <a:rPr lang="ru-RU" sz="1800" dirty="0" smtClean="0"/>
              <a:t> – производственных бригадах  более 1000 учащихся. Заложено 45 программных опытов. </a:t>
            </a:r>
          </a:p>
          <a:p>
            <a:endParaRPr lang="ru-RU" sz="1800" dirty="0"/>
          </a:p>
        </p:txBody>
      </p:sp>
      <p:pic>
        <p:nvPicPr>
          <p:cNvPr id="2050" name="Picture 2" descr="C:\Users\Work\Desktop\ФОТО 11\Новая папка\IMG_3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18189"/>
            <a:ext cx="5572132" cy="4179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Work\Desktop\ФОТО 11\Лагерь 11 лето\УПБ\IMG_3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429024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0" name="Picture 4" descr="C:\Users\Work\Desktop\ФОТО 11\Лагерь 11 лето\УПБ\IMG_3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452805" cy="2589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Work\Desktop\ФОТО 11\Лагерь 11 лето\УПБ\IMG_3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3571900" cy="2678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Work\Desktop\ФОТО 11\Лагерь 11 лето\УПБ\IMG_3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150933"/>
            <a:ext cx="3609630" cy="2707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B050"/>
                </a:solidFill>
              </a:rPr>
              <a:t>В летнее время проходил районный конкурс «Зеленый наряд» 2011 г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>
              <a:buNone/>
            </a:pPr>
            <a:r>
              <a:rPr lang="ru-RU" sz="2800" b="1" i="1" dirty="0" smtClean="0"/>
              <a:t>Цель конкурса – выявление лучших учреждений по благоустройству и озеленению школьных территорий. Большую плодотворную работу провели  педагогические коллективы совместно с учащимися школ по озеленению.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350</Words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Результатом  деятельности учащихся на УОУ явилась районная выставка с/х продукции, которая впервые была представлена на районной ярмарке. </vt:lpstr>
      <vt:lpstr>Слайд 2</vt:lpstr>
      <vt:lpstr>Лучшие экспонаты выставки были представлены на областной выставке «Рапорт трудовых дел школьников 2011». </vt:lpstr>
      <vt:lpstr>Слайд 4</vt:lpstr>
      <vt:lpstr>Основная цель УПБ –это приобщение школьников к с/х труду, ориентация на будущую профессию, приобретение навыков необходимых в жизни.   </vt:lpstr>
      <vt:lpstr>Слайд 6</vt:lpstr>
      <vt:lpstr>Слайд 7</vt:lpstr>
      <vt:lpstr>В летнее время проходил районный конкурс «Зеленый наряд» 2011 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проектно-исследовательской работы в МОУ ДОД  СЮН</dc:title>
  <dc:creator>Work</dc:creator>
  <cp:lastModifiedBy>1</cp:lastModifiedBy>
  <cp:revision>43</cp:revision>
  <dcterms:created xsi:type="dcterms:W3CDTF">2011-07-12T08:21:33Z</dcterms:created>
  <dcterms:modified xsi:type="dcterms:W3CDTF">2012-03-15T07:11:56Z</dcterms:modified>
</cp:coreProperties>
</file>