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6" r:id="rId3"/>
    <p:sldId id="277" r:id="rId4"/>
    <p:sldId id="278" r:id="rId5"/>
    <p:sldId id="290" r:id="rId6"/>
    <p:sldId id="297" r:id="rId7"/>
    <p:sldId id="298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94014" autoAdjust="0"/>
  </p:normalViewPr>
  <p:slideViewPr>
    <p:cSldViewPr>
      <p:cViewPr varScale="1">
        <p:scale>
          <a:sx n="74" d="100"/>
          <a:sy n="7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Основная цель трудового воспитания </a:t>
            </a:r>
            <a:r>
              <a:rPr lang="ru-RU" dirty="0" smtClean="0"/>
              <a:t>- это привитие практических навыков по уходу за растениями, управлению их ростом и развитием. Сформировать знания о научной организации труда с/</a:t>
            </a:r>
            <a:r>
              <a:rPr lang="ru-RU" dirty="0" err="1" smtClean="0"/>
              <a:t>х</a:t>
            </a:r>
            <a:r>
              <a:rPr lang="ru-RU" dirty="0" smtClean="0"/>
              <a:t> производства, содействовать формированию трудолюбия, умение работать в коллективе, научить  природоохранному поведению. 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2010 -2011 учебном году  функционировало 15 </a:t>
            </a:r>
            <a:r>
              <a:rPr lang="ru-RU" dirty="0" err="1" smtClean="0"/>
              <a:t>учебно</a:t>
            </a:r>
            <a:r>
              <a:rPr lang="ru-RU" dirty="0" smtClean="0"/>
              <a:t> – опытных участков общей площадью – 13 га</a:t>
            </a:r>
          </a:p>
          <a:p>
            <a:pPr>
              <a:buNone/>
            </a:pPr>
            <a:r>
              <a:rPr lang="ru-RU" dirty="0" smtClean="0"/>
              <a:t>   К практической работе было привлечено  700  детей, из них 300 учащихся занимались  опытническими работами. Было заложено 45 программных опытов.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Урожай сельскохозяйственной продукции составил: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картофель – 2634 кг,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капуста – 680 кг,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морковь – 969 кг,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томатов – 549 кг,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огурцов – 326 кг,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бурак -628 кг 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других культур – 1234 кг.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b="1" dirty="0" smtClean="0"/>
              <a:t>всего  выращено </a:t>
            </a:r>
            <a:r>
              <a:rPr lang="ru-RU" dirty="0" smtClean="0"/>
              <a:t>– 6020 кг  овощей,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плодово-ягодных и других культур – 843 кг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Реализована продукция на сумму более </a:t>
            </a:r>
            <a:r>
              <a:rPr lang="ru-RU" sz="4000" b="1" i="1" dirty="0" smtClean="0"/>
              <a:t>250 тысяч рублей.</a:t>
            </a:r>
          </a:p>
          <a:p>
            <a:pPr algn="ctr">
              <a:buNone/>
            </a:pPr>
            <a:r>
              <a:rPr lang="ru-RU" sz="4000" b="1" i="1" dirty="0" smtClean="0"/>
              <a:t> </a:t>
            </a:r>
            <a:r>
              <a:rPr lang="ru-RU" sz="4000" b="1" dirty="0" smtClean="0"/>
              <a:t>Но основная доля урожая сдана в школьную столовую на питание учащихся.</a:t>
            </a:r>
            <a:endParaRPr lang="ru-RU" sz="4000" b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Учебно-опытные  участки </a:t>
            </a:r>
            <a:endParaRPr lang="ru-RU" i="1" dirty="0"/>
          </a:p>
        </p:txBody>
      </p:sp>
      <p:pic>
        <p:nvPicPr>
          <p:cNvPr id="1026" name="Picture 2" descr="C:\Users\Work\Desktop\ФОТО 11\УОУ\IMG_0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416378" cy="3221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Work\Desktop\ФОТО 11\УОУ\IMG_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82314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Work\Desktop\ФОТО 11\УОУ\IMG_1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86322"/>
            <a:ext cx="2500298" cy="187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Work\Desktop\ФОТО 11\УОУ\IMG_1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429132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Work\Desktop\ФОТО 11\УОУ\IMG_0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143380"/>
            <a:ext cx="266698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Учебно-опытные  участки </a:t>
            </a:r>
            <a:endParaRPr lang="ru-RU" dirty="0"/>
          </a:p>
        </p:txBody>
      </p:sp>
      <p:pic>
        <p:nvPicPr>
          <p:cNvPr id="2050" name="Picture 2" descr="C:\Users\Work\Desktop\ФОТО 11\УОУ\IMG_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07822" cy="2480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Work\Desktop\ФОТО 11\УОУ\IMG_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300076" cy="2474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Work\Desktop\ФОТО 11\УОУ\IMG_0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94238" y="-3519488"/>
            <a:ext cx="2051000" cy="1538162"/>
          </a:xfrm>
          <a:prstGeom prst="rect">
            <a:avLst/>
          </a:prstGeom>
          <a:noFill/>
        </p:spPr>
      </p:pic>
      <p:pic>
        <p:nvPicPr>
          <p:cNvPr id="2053" name="Picture 5" descr="C:\Users\Work\Desktop\ФОТО 11\УОУ\IMG_0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143380"/>
            <a:ext cx="3429024" cy="2571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Work\Desktop\ФОТО 11\УОУ\IMG_0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071942"/>
            <a:ext cx="3180920" cy="2385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Учебно-опытные  участки </a:t>
            </a:r>
            <a:endParaRPr lang="ru-RU" dirty="0"/>
          </a:p>
        </p:txBody>
      </p:sp>
      <p:pic>
        <p:nvPicPr>
          <p:cNvPr id="3074" name="Picture 2" descr="C:\Users\Work\Desktop\ФОТО 11\УОУ\IMG_1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071834" cy="230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Work\Desktop\ФОТО 11\УОУ\IMG_1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86058"/>
            <a:ext cx="2799896" cy="2099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Work\Desktop\ФОТО 11\УОУ\IMG_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21585"/>
            <a:ext cx="2752260" cy="2064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Work\Desktop\ФОТО 11\УОУ\IMG_0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256"/>
            <a:ext cx="2728604" cy="2046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Work\Desktop\ФОТО 11\УОУ\IMG_0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143380"/>
            <a:ext cx="2704639" cy="2028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Итоги смотра – конкурса УОУ:</a:t>
            </a:r>
          </a:p>
          <a:p>
            <a:pPr>
              <a:buNone/>
            </a:pPr>
            <a:r>
              <a:rPr lang="ru-RU" dirty="0" smtClean="0"/>
              <a:t>   1 место – </a:t>
            </a:r>
            <a:r>
              <a:rPr lang="ru-RU" dirty="0" err="1" smtClean="0"/>
              <a:t>Куликовский</a:t>
            </a:r>
            <a:r>
              <a:rPr lang="ru-RU" dirty="0" smtClean="0"/>
              <a:t> филиал МОУ СОШ с. Б.Попово</a:t>
            </a:r>
          </a:p>
          <a:p>
            <a:pPr>
              <a:buNone/>
            </a:pPr>
            <a:r>
              <a:rPr lang="ru-RU" dirty="0" smtClean="0"/>
              <a:t>   2 место – МОУ СОШ с. Б. Попово</a:t>
            </a:r>
          </a:p>
          <a:p>
            <a:pPr>
              <a:buNone/>
            </a:pPr>
            <a:r>
              <a:rPr lang="ru-RU" dirty="0" smtClean="0"/>
              <a:t>                    МОУ СОШ п. Агроном</a:t>
            </a:r>
          </a:p>
          <a:p>
            <a:pPr>
              <a:buNone/>
            </a:pPr>
            <a:r>
              <a:rPr lang="ru-RU" dirty="0" smtClean="0"/>
              <a:t> 3 место – МОУ СОШ  с. Троекурово 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217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Урожай сельскохозяйственной продукции составил:</vt:lpstr>
      <vt:lpstr> </vt:lpstr>
      <vt:lpstr>Учебно-опытные  участки </vt:lpstr>
      <vt:lpstr>Учебно-опытные  участки </vt:lpstr>
      <vt:lpstr>Учебно-опытные  участки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проектно-исследовательской работы в МОУ ДОД  СЮН</dc:title>
  <dc:creator>Work</dc:creator>
  <cp:lastModifiedBy>1</cp:lastModifiedBy>
  <cp:revision>43</cp:revision>
  <dcterms:created xsi:type="dcterms:W3CDTF">2011-07-12T08:21:33Z</dcterms:created>
  <dcterms:modified xsi:type="dcterms:W3CDTF">2012-03-15T07:09:28Z</dcterms:modified>
</cp:coreProperties>
</file>