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1" r:id="rId3"/>
    <p:sldId id="295" r:id="rId4"/>
    <p:sldId id="296" r:id="rId5"/>
    <p:sldId id="273" r:id="rId6"/>
    <p:sldId id="274" r:id="rId7"/>
    <p:sldId id="30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014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>
              <a:buNone/>
            </a:pP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«Трудовое воспитание в условиях современной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школы»</a:t>
            </a:r>
          </a:p>
          <a:p>
            <a:pPr lvl="1" algn="ctr"/>
            <a:endParaRPr lang="ru-RU" sz="5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lvl="1" algn="ct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Подготовила  директор МБОУ  ДОД СЮН</a:t>
            </a:r>
          </a:p>
          <a:p>
            <a:pPr lvl="1" algn="ctr">
              <a:buNone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Рослякова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Г.В.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6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«Трудовое воспитание является практической подготовкой молодого поколения к участию в общественном производстве и вместе с тем важнейшим элементом нравственного, интеллектуального и эстетического воспитания.»</a:t>
            </a:r>
          </a:p>
          <a:p>
            <a:r>
              <a:rPr lang="ru-RU" sz="2000" i="1" dirty="0" smtClean="0"/>
              <a:t>                                                                                         В.А. Сухомлинский</a:t>
            </a:r>
            <a:endParaRPr lang="ru-RU" sz="2000" i="1" dirty="0"/>
          </a:p>
        </p:txBody>
      </p:sp>
      <p:pic>
        <p:nvPicPr>
          <p:cNvPr id="1026" name="Picture 2" descr="C:\Users\Work\Desktop\ФОТО 11\УОУ\IMG_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429024" cy="2571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Work\Desktop\ФОТО 11\УОУ\IMG_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Work\Desktop\ФОТО 11\УОУ\IMG_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3333784" cy="2500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 Общество перед школами ставит ряд задач  по трудовому воспитанию, это подготовить всесторонне развитую, творческую личность, работоспособную, </a:t>
            </a:r>
            <a:r>
              <a:rPr lang="ru-RU" b="1" i="1" dirty="0" err="1" smtClean="0"/>
              <a:t>стрессоустойчивую</a:t>
            </a:r>
            <a:r>
              <a:rPr lang="ru-RU" b="1" i="1" dirty="0" smtClean="0"/>
              <a:t>  личность, легко адаптирующуюся к окружающей среде, умеющую рационально организовывать и использовать свой трудовой потенциал, который закладывается в дошкольном возрасте. Именно в этом жизненном периоде, ребенок впервые начинает испытывать первоначальную потребность к труду.</a:t>
            </a:r>
            <a:endParaRPr lang="ru-RU" b="1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/>
              <a:t>На первой ступени формируется у детей отношение к общественно – полезному труду, вырабатываются первые представления  целеустремленности пока еще  маленькой личности. </a:t>
            </a:r>
            <a:endParaRPr lang="ru-RU" sz="1600" b="1" dirty="0"/>
          </a:p>
        </p:txBody>
      </p:sp>
      <p:pic>
        <p:nvPicPr>
          <p:cNvPr id="1026" name="Picture 2" descr="C:\Users\Work\Desktop\ФОТО 11\УОУ\УОУ САД 1\100_2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379260" cy="2534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ork\Desktop\ФОТО 11\УОУ\УОУ САД 1\100_2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806093" cy="2854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Work\Desktop\ФОТО 11\УОУ\УОУ САД 1\100_2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3568068" cy="267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Во всех дошкольных учреждениях района имеется множество поделок , которые создают сказочные панорамы</a:t>
            </a:r>
            <a:endParaRPr lang="ru-RU" sz="2400" dirty="0"/>
          </a:p>
        </p:txBody>
      </p:sp>
      <p:pic>
        <p:nvPicPr>
          <p:cNvPr id="1026" name="Picture 2" descr="C:\Users\Work\Desktop\ФОТО 11\УОУ\УОУ САД 1\100_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616" y="1214422"/>
            <a:ext cx="3236384" cy="242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ork\Desktop\фото к тексту\IMG_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69984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Work\Desktop\фото к тексту\IMG_4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14752"/>
            <a:ext cx="271464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Work\Desktop\ФОТО 11\УОУ\УОУ САД 1\100_2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199940"/>
            <a:ext cx="2210746" cy="165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 descr="C:\Users\Work\Desktop\ФОТО 11\УОУ\УОУ САД 1\100_2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857496"/>
            <a:ext cx="2857761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дошкольных учреждениях заложены УОУ . </a:t>
            </a:r>
            <a:br>
              <a:rPr lang="ru-RU" sz="2000" dirty="0" smtClean="0"/>
            </a:br>
            <a:r>
              <a:rPr lang="ru-RU" sz="2000" dirty="0" smtClean="0"/>
              <a:t>Лидером по выращиванию с/</a:t>
            </a:r>
            <a:r>
              <a:rPr lang="ru-RU" sz="2000" dirty="0" err="1" smtClean="0"/>
              <a:t>х</a:t>
            </a:r>
            <a:r>
              <a:rPr lang="ru-RU" sz="2000" dirty="0" smtClean="0"/>
              <a:t> продукции стал 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№1 </a:t>
            </a:r>
            <a:endParaRPr lang="ru-RU" sz="2000" dirty="0"/>
          </a:p>
        </p:txBody>
      </p:sp>
      <p:pic>
        <p:nvPicPr>
          <p:cNvPr id="1026" name="Picture 2" descr="C:\Users\Work\Desktop\ФОТО 11\УОУ\УОУ САД 1\100_2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07660"/>
            <a:ext cx="3571900" cy="267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Work\Desktop\ФОТО 11\УОУ\УОУ САД 1\100_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17602"/>
            <a:ext cx="4187196" cy="314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Work\Desktop\ФОТО 11\УОУ\УОУ САД 1\100_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357298"/>
            <a:ext cx="323852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Work\Desktop\ФОТО 11\УОУ\УОУ САД 1\100_2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43537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Учащиеся среднего возраста ведут наблюдения за растениями от посева до созревания урожая.</a:t>
            </a:r>
          </a:p>
          <a:p>
            <a:pPr>
              <a:buNone/>
            </a:pPr>
            <a:r>
              <a:rPr lang="ru-RU" dirty="0" smtClean="0"/>
              <a:t>      Дети старшего возраста изучают агротехнические  приемы возделывания культур. Ставят различные опыты на </a:t>
            </a:r>
            <a:r>
              <a:rPr lang="ru-RU" dirty="0" err="1" smtClean="0"/>
              <a:t>учебно</a:t>
            </a:r>
            <a:r>
              <a:rPr lang="ru-RU" dirty="0" smtClean="0"/>
              <a:t> – опытных участках, ведут исследовательскую, опытническую, природоохранную деятельность, работая в звеньях, производственных бригадах.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195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На первой ступени формируется у детей отношение к общественно – полезному труду, вырабатываются первые представления  целеустремленности пока еще  маленькой личности. </vt:lpstr>
      <vt:lpstr>Во всех дошкольных учреждениях района имеется множество поделок , которые создают сказочные панорамы</vt:lpstr>
      <vt:lpstr>В дошкольных учреждениях заложены УОУ .  Лидером по выращиванию с/х продукции стал  д/с №1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проектно-исследовательской работы в МОУ ДОД  СЮН</dc:title>
  <dc:creator>Work</dc:creator>
  <cp:lastModifiedBy>1</cp:lastModifiedBy>
  <cp:revision>43</cp:revision>
  <dcterms:created xsi:type="dcterms:W3CDTF">2011-07-12T08:21:33Z</dcterms:created>
  <dcterms:modified xsi:type="dcterms:W3CDTF">2012-03-15T07:07:01Z</dcterms:modified>
</cp:coreProperties>
</file>